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2" r:id="rId3"/>
    <p:sldId id="272" r:id="rId4"/>
    <p:sldId id="277" r:id="rId5"/>
    <p:sldId id="278" r:id="rId6"/>
    <p:sldId id="273" r:id="rId7"/>
    <p:sldId id="279" r:id="rId8"/>
    <p:sldId id="274" r:id="rId9"/>
    <p:sldId id="275" r:id="rId10"/>
    <p:sldId id="280" r:id="rId11"/>
    <p:sldId id="281" r:id="rId12"/>
    <p:sldId id="276" r:id="rId13"/>
    <p:sldId id="263" r:id="rId14"/>
  </p:sldIdLst>
  <p:sldSz cx="9144000" cy="5143500" type="screen16x9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C"/>
    <a:srgbClr val="FCFCFC"/>
    <a:srgbClr val="FCFCFD"/>
    <a:srgbClr val="FCFDFD"/>
    <a:srgbClr val="FDFDFD"/>
    <a:srgbClr val="FDFDFE"/>
    <a:srgbClr val="FDFEFE"/>
    <a:srgbClr val="FEFEFE"/>
    <a:srgbClr val="FE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296"/>
  </p:normalViewPr>
  <p:slideViewPr>
    <p:cSldViewPr snapToObjects="1" showGuides="1">
      <p:cViewPr varScale="1">
        <p:scale>
          <a:sx n="145" d="100"/>
          <a:sy n="145" d="100"/>
        </p:scale>
        <p:origin x="114" y="123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</a:t>
            </a:r>
            <a:br>
              <a:rPr lang="de-DE" dirty="0"/>
            </a:b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batching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Samik</a:t>
            </a:r>
            <a:r>
              <a:rPr lang="de-DE" dirty="0"/>
              <a:t> Real, Jonathan </a:t>
            </a:r>
            <a:r>
              <a:rPr lang="de-DE" dirty="0" err="1"/>
              <a:t>Gadea</a:t>
            </a:r>
            <a:r>
              <a:rPr lang="de-DE" dirty="0"/>
              <a:t> Harder, Johannes </a:t>
            </a:r>
            <a:r>
              <a:rPr lang="de-DE" dirty="0" err="1"/>
              <a:t>Hötter</a:t>
            </a:r>
            <a:endParaRPr lang="de-DE" dirty="0"/>
          </a:p>
          <a:p>
            <a:r>
              <a:rPr lang="de-DE" dirty="0"/>
              <a:t>02.12.2019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7F84D097-ED88-B046-BBA2-2A6B110FAD86}"/>
              </a:ext>
            </a:extLst>
          </p:cNvPr>
          <p:cNvGrpSpPr/>
          <p:nvPr/>
        </p:nvGrpSpPr>
        <p:grpSpPr>
          <a:xfrm>
            <a:off x="683568" y="185250"/>
            <a:ext cx="2664296" cy="2664000"/>
            <a:chOff x="683568" y="185250"/>
            <a:chExt cx="2664296" cy="2664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CE3AA7-B435-1641-9A15-3CC2495B1828}"/>
                </a:ext>
              </a:extLst>
            </p:cNvPr>
            <p:cNvSpPr/>
            <p:nvPr/>
          </p:nvSpPr>
          <p:spPr bwMode="gray">
            <a:xfrm>
              <a:off x="683568" y="185250"/>
              <a:ext cx="2664296" cy="2664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0FCE06-BE46-8441-AE84-2E9F3BF03F7F}"/>
                </a:ext>
              </a:extLst>
            </p:cNvPr>
            <p:cNvSpPr/>
            <p:nvPr/>
          </p:nvSpPr>
          <p:spPr bwMode="gray">
            <a:xfrm>
              <a:off x="1646695" y="64474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AFBE4F-6C51-4743-A5D5-BB51ABEF5581}"/>
                </a:ext>
              </a:extLst>
            </p:cNvPr>
            <p:cNvSpPr/>
            <p:nvPr/>
          </p:nvSpPr>
          <p:spPr bwMode="gray">
            <a:xfrm>
              <a:off x="2622668" y="96906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CF65B-35F9-C944-81C1-2609567A1C50}"/>
                </a:ext>
              </a:extLst>
            </p:cNvPr>
            <p:cNvSpPr/>
            <p:nvPr/>
          </p:nvSpPr>
          <p:spPr bwMode="gray">
            <a:xfrm>
              <a:off x="1115616" y="17797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02758A-5067-6F44-8865-AF08FE4B134B}"/>
                </a:ext>
              </a:extLst>
            </p:cNvPr>
            <p:cNvSpPr/>
            <p:nvPr/>
          </p:nvSpPr>
          <p:spPr bwMode="gray">
            <a:xfrm>
              <a:off x="2442058" y="20677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7D160E-7939-7449-9B6A-91C39B09F451}"/>
                </a:ext>
              </a:extLst>
            </p:cNvPr>
            <p:cNvSpPr/>
            <p:nvPr/>
          </p:nvSpPr>
          <p:spPr bwMode="gray">
            <a:xfrm>
              <a:off x="1536930" y="1310760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FD829C-1DA0-9F45-9399-E74B57A2A719}"/>
                </a:ext>
              </a:extLst>
            </p:cNvPr>
            <p:cNvSpPr/>
            <p:nvPr/>
          </p:nvSpPr>
          <p:spPr bwMode="gray">
            <a:xfrm>
              <a:off x="2699792" y="1554727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7E9504-057D-9142-8C9A-91BB1ECDFBF7}"/>
                </a:ext>
              </a:extLst>
            </p:cNvPr>
            <p:cNvSpPr/>
            <p:nvPr/>
          </p:nvSpPr>
          <p:spPr bwMode="gray">
            <a:xfrm>
              <a:off x="1559021" y="2086976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88808E-2B5B-3F4A-8AE6-9BFB758A9FCA}"/>
                </a:ext>
              </a:extLst>
            </p:cNvPr>
            <p:cNvSpPr/>
            <p:nvPr/>
          </p:nvSpPr>
          <p:spPr bwMode="gray">
            <a:xfrm>
              <a:off x="1944460" y="1870769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AFD7BD-D4DD-E04C-9065-6982A1E84451}"/>
                </a:ext>
              </a:extLst>
            </p:cNvPr>
            <p:cNvSpPr/>
            <p:nvPr/>
          </p:nvSpPr>
          <p:spPr bwMode="gray">
            <a:xfrm>
              <a:off x="1987128" y="1030744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3AE7F0-F0A2-A444-9A69-7BC427DD2949}"/>
                </a:ext>
              </a:extLst>
            </p:cNvPr>
            <p:cNvSpPr/>
            <p:nvPr/>
          </p:nvSpPr>
          <p:spPr bwMode="gray">
            <a:xfrm>
              <a:off x="1050284" y="104793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3BFFB5-2AEA-234B-A404-43C8F1498898}"/>
                </a:ext>
              </a:extLst>
            </p:cNvPr>
            <p:cNvSpPr/>
            <p:nvPr/>
          </p:nvSpPr>
          <p:spPr bwMode="gray">
            <a:xfrm>
              <a:off x="2261150" y="155472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23C30A7-B2C5-364E-9383-BE7B6CB61EEA}"/>
              </a:ext>
            </a:extLst>
          </p:cNvPr>
          <p:cNvGrpSpPr/>
          <p:nvPr/>
        </p:nvGrpSpPr>
        <p:grpSpPr>
          <a:xfrm>
            <a:off x="5464774" y="1994691"/>
            <a:ext cx="790586" cy="792000"/>
            <a:chOff x="4704281" y="1779750"/>
            <a:chExt cx="790586" cy="792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C3581E-8029-5F44-9ED1-E5507643446A}"/>
                </a:ext>
              </a:extLst>
            </p:cNvPr>
            <p:cNvSpPr/>
            <p:nvPr/>
          </p:nvSpPr>
          <p:spPr bwMode="gray">
            <a:xfrm>
              <a:off x="4704281" y="1779750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EEFA6C-2A7E-DD4B-A209-B552DA415AED}"/>
                </a:ext>
              </a:extLst>
            </p:cNvPr>
            <p:cNvSpPr/>
            <p:nvPr/>
          </p:nvSpPr>
          <p:spPr bwMode="gray">
            <a:xfrm>
              <a:off x="4870738" y="225488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A92953-BFB2-2B4F-851A-4BFC62F69983}"/>
                </a:ext>
              </a:extLst>
            </p:cNvPr>
            <p:cNvSpPr/>
            <p:nvPr/>
          </p:nvSpPr>
          <p:spPr bwMode="gray">
            <a:xfrm>
              <a:off x="4772402" y="201497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35EE217-B7F6-E94D-9D29-D238AE39350F}"/>
                </a:ext>
              </a:extLst>
            </p:cNvPr>
            <p:cNvSpPr/>
            <p:nvPr/>
          </p:nvSpPr>
          <p:spPr bwMode="gray">
            <a:xfrm>
              <a:off x="5144807" y="203888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CCD62D9-1ECE-284E-B3E4-D74E6119BF8A}"/>
              </a:ext>
            </a:extLst>
          </p:cNvPr>
          <p:cNvGrpSpPr/>
          <p:nvPr/>
        </p:nvGrpSpPr>
        <p:grpSpPr>
          <a:xfrm>
            <a:off x="5005552" y="356741"/>
            <a:ext cx="790586" cy="792000"/>
            <a:chOff x="5005552" y="356741"/>
            <a:chExt cx="790586" cy="792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359DB3-7D3F-E247-BE6C-B449FF7D5BFD}"/>
                </a:ext>
              </a:extLst>
            </p:cNvPr>
            <p:cNvSpPr/>
            <p:nvPr/>
          </p:nvSpPr>
          <p:spPr bwMode="gray">
            <a:xfrm>
              <a:off x="5005552" y="356741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FD536D-ADB6-B14F-A891-733EA5D93FD2}"/>
                </a:ext>
              </a:extLst>
            </p:cNvPr>
            <p:cNvSpPr/>
            <p:nvPr/>
          </p:nvSpPr>
          <p:spPr bwMode="gray">
            <a:xfrm>
              <a:off x="5184845" y="434946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88F66E-C5E8-1143-9D07-4A0CDEFD420A}"/>
                </a:ext>
              </a:extLst>
            </p:cNvPr>
            <p:cNvSpPr/>
            <p:nvPr/>
          </p:nvSpPr>
          <p:spPr bwMode="gray">
            <a:xfrm>
              <a:off x="5464774" y="545501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3EF319-78B5-5D45-9F5B-8831F463A0D9}"/>
                </a:ext>
              </a:extLst>
            </p:cNvPr>
            <p:cNvSpPr/>
            <p:nvPr/>
          </p:nvSpPr>
          <p:spPr bwMode="gray">
            <a:xfrm>
              <a:off x="5133410" y="72372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222356-8295-5347-BCE9-7748A1C6C8C3}"/>
                </a:ext>
              </a:extLst>
            </p:cNvPr>
            <p:cNvSpPr/>
            <p:nvPr/>
          </p:nvSpPr>
          <p:spPr bwMode="gray">
            <a:xfrm>
              <a:off x="5400370" y="86687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6C025056-B4B4-5449-95CC-A4D47470F954}"/>
              </a:ext>
            </a:extLst>
          </p:cNvPr>
          <p:cNvGrpSpPr/>
          <p:nvPr/>
        </p:nvGrpSpPr>
        <p:grpSpPr>
          <a:xfrm>
            <a:off x="6761579" y="1222976"/>
            <a:ext cx="790586" cy="792000"/>
            <a:chOff x="5940152" y="1222976"/>
            <a:chExt cx="790586" cy="792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A2CBE9-8929-E84A-909C-9C1E27FC24A7}"/>
                </a:ext>
              </a:extLst>
            </p:cNvPr>
            <p:cNvSpPr/>
            <p:nvPr/>
          </p:nvSpPr>
          <p:spPr bwMode="gray">
            <a:xfrm>
              <a:off x="5940152" y="1222976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E5C8D1-FC84-4345-97BE-6CD31BA5D461}"/>
                </a:ext>
              </a:extLst>
            </p:cNvPr>
            <p:cNvSpPr/>
            <p:nvPr/>
          </p:nvSpPr>
          <p:spPr bwMode="gray">
            <a:xfrm>
              <a:off x="6012160" y="1611078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BE190C-8D3A-BD46-8561-68F9404F7C2C}"/>
                </a:ext>
              </a:extLst>
            </p:cNvPr>
            <p:cNvSpPr/>
            <p:nvPr/>
          </p:nvSpPr>
          <p:spPr bwMode="gray">
            <a:xfrm>
              <a:off x="6263449" y="1770727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C0C524-478B-1746-A6AB-0D085620CAF8}"/>
                </a:ext>
              </a:extLst>
            </p:cNvPr>
            <p:cNvSpPr/>
            <p:nvPr/>
          </p:nvSpPr>
          <p:spPr bwMode="gray">
            <a:xfrm>
              <a:off x="6157017" y="137720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C19409-6568-9849-8743-1A6E881B435F}"/>
                </a:ext>
              </a:extLst>
            </p:cNvPr>
            <p:cNvSpPr/>
            <p:nvPr/>
          </p:nvSpPr>
          <p:spPr bwMode="gray">
            <a:xfrm>
              <a:off x="6467572" y="150307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4E715C18-E9BF-5547-BF9D-8F6AA75DBC7D}"/>
              </a:ext>
            </a:extLst>
          </p:cNvPr>
          <p:cNvSpPr/>
          <p:nvPr/>
        </p:nvSpPr>
        <p:spPr bwMode="gray">
          <a:xfrm>
            <a:off x="3850893" y="1471221"/>
            <a:ext cx="916037" cy="243967"/>
          </a:xfrm>
          <a:prstGeom prst="right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3rd </a:t>
            </a:r>
            <a:r>
              <a:rPr lang="de-DE" dirty="0" err="1"/>
              <a:t>experiment</a:t>
            </a:r>
            <a:r>
              <a:rPr lang="de-DE" dirty="0"/>
              <a:t>: MNIST</a:t>
            </a:r>
          </a:p>
          <a:p>
            <a:pPr lvl="1"/>
            <a:r>
              <a:rPr lang="de-DE" dirty="0"/>
              <a:t>70,000 </a:t>
            </a:r>
            <a:r>
              <a:rPr lang="de-DE" dirty="0" err="1"/>
              <a:t>gray-scale</a:t>
            </a:r>
            <a:r>
              <a:rPr lang="de-DE" dirty="0"/>
              <a:t> 28x28 </a:t>
            </a:r>
            <a:r>
              <a:rPr lang="de-DE" dirty="0" err="1"/>
              <a:t>images</a:t>
            </a:r>
            <a:br>
              <a:rPr lang="de-DE" dirty="0"/>
            </a:br>
            <a:r>
              <a:rPr lang="de-DE" dirty="0"/>
              <a:t>(6:1 </a:t>
            </a:r>
            <a:r>
              <a:rPr lang="de-DE" dirty="0" err="1"/>
              <a:t>train</a:t>
            </a:r>
            <a:r>
              <a:rPr lang="de-DE" dirty="0"/>
              <a:t>/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Model </a:t>
            </a:r>
            <a:r>
              <a:rPr lang="de-DE" dirty="0" err="1"/>
              <a:t>used</a:t>
            </a:r>
            <a:r>
              <a:rPr lang="de-DE" dirty="0"/>
              <a:t>: Custom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pPr lvl="1"/>
            <a:r>
              <a:rPr lang="en-US" dirty="0"/>
              <a:t>3 layers: 2 conv layers + 1 FC layer </a:t>
            </a:r>
          </a:p>
          <a:p>
            <a:pPr lvl="1"/>
            <a:r>
              <a:rPr lang="en-US" dirty="0"/>
              <a:t>Conv layers: 64, 32</a:t>
            </a:r>
          </a:p>
          <a:p>
            <a:pPr lvl="1"/>
            <a:r>
              <a:rPr lang="en-US" dirty="0"/>
              <a:t>filter sizes: 2x2     </a:t>
            </a:r>
          </a:p>
          <a:p>
            <a:pPr lvl="1"/>
            <a:r>
              <a:rPr lang="en-US" dirty="0"/>
              <a:t>activation: </a:t>
            </a:r>
            <a:r>
              <a:rPr lang="en-US" dirty="0" err="1"/>
              <a:t>ReLU</a:t>
            </a:r>
            <a:r>
              <a:rPr lang="en-US" dirty="0"/>
              <a:t> in conv layers+ </a:t>
            </a:r>
            <a:r>
              <a:rPr lang="en-US" dirty="0" err="1"/>
              <a:t>softmax</a:t>
            </a:r>
            <a:r>
              <a:rPr lang="en-US" dirty="0"/>
              <a:t> in FC layer</a:t>
            </a:r>
          </a:p>
          <a:p>
            <a:pPr lvl="1"/>
            <a:r>
              <a:rPr lang="en-US" dirty="0"/>
              <a:t>Max Pooling (2x2) after every conv layer</a:t>
            </a:r>
          </a:p>
          <a:p>
            <a:pPr lvl="1"/>
            <a:r>
              <a:rPr lang="en-US" dirty="0"/>
              <a:t>Dropout (0.3) used on conv layer, Dropout (0.5) used on FC layer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pic>
        <p:nvPicPr>
          <p:cNvPr id="1026" name="Picture 2" descr="Bildergebnis für mnist">
            <a:extLst>
              <a:ext uri="{FF2B5EF4-FFF2-40B4-BE49-F238E27FC236}">
                <a16:creationId xmlns:a16="http://schemas.microsoft.com/office/drawing/2014/main" id="{00A6CDBC-CC85-47D5-8492-44447A8D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65" y="1347614"/>
            <a:ext cx="2108063" cy="158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155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AA841C2-436B-4FB3-BD6B-35B9F44EF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1" y="1774648"/>
            <a:ext cx="3463905" cy="2309270"/>
          </a:xfrm>
          <a:prstGeom prst="rect">
            <a:avLst/>
          </a:prstGeom>
        </p:spPr>
      </p:pic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D9C47D3-9DE7-47DA-999E-F5D590E7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76" y="1767239"/>
            <a:ext cx="3433308" cy="22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4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95809"/>
          </a:xfrm>
        </p:spPr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D3BBBE-D1F6-0943-A4CC-B518CF38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1635646"/>
            <a:ext cx="6464072" cy="147604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DFA0946-CE44-CA48-B7B9-1B419862C28C}"/>
              </a:ext>
            </a:extLst>
          </p:cNvPr>
          <p:cNvSpPr txBox="1">
            <a:spLocks/>
          </p:cNvSpPr>
          <p:nvPr/>
        </p:nvSpPr>
        <p:spPr bwMode="gray">
          <a:xfrm>
            <a:off x="358776" y="3172209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Experimenting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A3E7773E-DCA5-E143-BAA6-FDE3F8F7A3EE}"/>
              </a:ext>
            </a:extLst>
          </p:cNvPr>
          <p:cNvSpPr txBox="1">
            <a:spLocks/>
          </p:cNvSpPr>
          <p:nvPr/>
        </p:nvSpPr>
        <p:spPr bwMode="gray">
          <a:xfrm>
            <a:off x="358775" y="3483378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globally</a:t>
            </a:r>
            <a:endParaRPr lang="de-DE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9030724-6488-AF4C-81A2-C120F56E7CC8}"/>
              </a:ext>
            </a:extLst>
          </p:cNvPr>
          <p:cNvSpPr txBox="1">
            <a:spLocks/>
          </p:cNvSpPr>
          <p:nvPr/>
        </p:nvSpPr>
        <p:spPr bwMode="gray">
          <a:xfrm>
            <a:off x="358775" y="3794547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per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ACA7B30-79AE-4E48-874D-784943AEE28F}"/>
              </a:ext>
            </a:extLst>
          </p:cNvPr>
          <p:cNvSpPr txBox="1">
            <a:spLocks/>
          </p:cNvSpPr>
          <p:nvPr/>
        </p:nvSpPr>
        <p:spPr bwMode="gray">
          <a:xfrm>
            <a:off x="358774" y="4155928"/>
            <a:ext cx="6877051" cy="395809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(i.e. </a:t>
            </a:r>
            <a:r>
              <a:rPr lang="de-DE" dirty="0" err="1"/>
              <a:t>increasing</a:t>
            </a:r>
            <a:r>
              <a:rPr lang="de-DE" dirty="0"/>
              <a:t>/</a:t>
            </a:r>
            <a:r>
              <a:rPr lang="de-DE" dirty="0" err="1"/>
              <a:t>decreasing</a:t>
            </a:r>
            <a:r>
              <a:rPr lang="de-DE" dirty="0"/>
              <a:t> </a:t>
            </a:r>
            <a:r>
              <a:rPr lang="de-DE" i="1" dirty="0" err="1"/>
              <a:t>k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513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3.jpg">
            <a:extLst>
              <a:ext uri="{FF2B5EF4-FFF2-40B4-BE49-F238E27FC236}">
                <a16:creationId xmlns:a16="http://schemas.microsoft.com/office/drawing/2014/main" id="{1B60FC30-EA0C-BE47-97A3-6628C28FF7F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Samik</a:t>
            </a:r>
            <a:r>
              <a:rPr lang="en-US" dirty="0"/>
              <a:t> Real, Jonathan </a:t>
            </a:r>
            <a:r>
              <a:rPr lang="en-US" dirty="0" err="1"/>
              <a:t>Gadea</a:t>
            </a:r>
            <a:r>
              <a:rPr lang="en-US" dirty="0"/>
              <a:t> Harder, Johannes </a:t>
            </a:r>
            <a:r>
              <a:rPr lang="en-US" dirty="0" err="1"/>
              <a:t>Hötter</a:t>
            </a:r>
            <a:endParaRPr lang="en-US" dirty="0"/>
          </a:p>
          <a:p>
            <a:r>
              <a:rPr lang="en-US" dirty="0"/>
              <a:t>02.12.2019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the problem</a:t>
            </a:r>
          </a:p>
          <a:p>
            <a:r>
              <a:rPr lang="en-US" dirty="0"/>
              <a:t>Our current results</a:t>
            </a:r>
          </a:p>
          <a:p>
            <a:pPr lvl="1"/>
            <a:r>
              <a:rPr lang="en-US" dirty="0"/>
              <a:t>Fashion-MNIST</a:t>
            </a:r>
          </a:p>
          <a:p>
            <a:pPr lvl="1"/>
            <a:r>
              <a:rPr lang="en-US" dirty="0"/>
              <a:t>CIFAR-10</a:t>
            </a:r>
          </a:p>
          <a:p>
            <a:pPr lvl="1"/>
            <a:r>
              <a:rPr lang="en-US"/>
              <a:t>CIFAR-100</a:t>
            </a:r>
            <a:endParaRPr lang="en-US" dirty="0"/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17674"/>
          </a:xfrm>
        </p:spPr>
        <p:txBody>
          <a:bodyPr/>
          <a:lstStyle/>
          <a:p>
            <a:r>
              <a:rPr lang="de-DE" dirty="0" err="1"/>
              <a:t>Stochastic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splits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maximum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i="1" dirty="0" err="1"/>
              <a:t>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63B15D9-AD65-3647-94DF-96282BD6C90E}"/>
              </a:ext>
            </a:extLst>
          </p:cNvPr>
          <p:cNvGrpSpPr/>
          <p:nvPr/>
        </p:nvGrpSpPr>
        <p:grpSpPr>
          <a:xfrm>
            <a:off x="899592" y="2175471"/>
            <a:ext cx="5832648" cy="1256267"/>
            <a:chOff x="899592" y="2175471"/>
            <a:chExt cx="5832648" cy="1256267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C89CD44-5BB1-EF4C-BD37-D83D9CD28C46}"/>
                </a:ext>
              </a:extLst>
            </p:cNvPr>
            <p:cNvGrpSpPr/>
            <p:nvPr/>
          </p:nvGrpSpPr>
          <p:grpSpPr>
            <a:xfrm>
              <a:off x="899592" y="2175471"/>
              <a:ext cx="5832648" cy="396279"/>
              <a:chOff x="539552" y="3903663"/>
              <a:chExt cx="6552728" cy="468287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C4CAFA35-B876-7949-926C-528501FAE3D0}"/>
                  </a:ext>
                </a:extLst>
              </p:cNvPr>
              <p:cNvSpPr/>
              <p:nvPr/>
            </p:nvSpPr>
            <p:spPr bwMode="gray">
              <a:xfrm>
                <a:off x="539552" y="3903663"/>
                <a:ext cx="6552728" cy="468287"/>
              </a:xfrm>
              <a:prstGeom prst="rect">
                <a:avLst/>
              </a:prstGeom>
              <a:ln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E57B0FB-9A42-7342-BEAC-177637140171}"/>
                  </a:ext>
                </a:extLst>
              </p:cNvPr>
              <p:cNvSpPr/>
              <p:nvPr/>
            </p:nvSpPr>
            <p:spPr bwMode="gray">
              <a:xfrm>
                <a:off x="1275536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C14C8D4-493B-034A-8B25-15C0ED51333A}"/>
                  </a:ext>
                </a:extLst>
              </p:cNvPr>
              <p:cNvSpPr/>
              <p:nvPr/>
            </p:nvSpPr>
            <p:spPr bwMode="gray">
              <a:xfrm>
                <a:off x="6603252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406CEE9-A643-B743-80FB-968ED312B43C}"/>
                  </a:ext>
                </a:extLst>
              </p:cNvPr>
              <p:cNvSpPr/>
              <p:nvPr/>
            </p:nvSpPr>
            <p:spPr bwMode="gray">
              <a:xfrm>
                <a:off x="5419312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88FB464-C01B-8647-901E-EC5E2A5B77BB}"/>
                  </a:ext>
                </a:extLst>
              </p:cNvPr>
              <p:cNvSpPr/>
              <p:nvPr/>
            </p:nvSpPr>
            <p:spPr bwMode="gray">
              <a:xfrm>
                <a:off x="1867504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9D8FDF1-CCC3-C143-B47A-761EC19D37E5}"/>
                  </a:ext>
                </a:extLst>
              </p:cNvPr>
              <p:cNvSpPr/>
              <p:nvPr/>
            </p:nvSpPr>
            <p:spPr bwMode="gray">
              <a:xfrm>
                <a:off x="6011280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8D3808-3F47-D943-AF64-932A0A3ECD5A}"/>
                  </a:ext>
                </a:extLst>
              </p:cNvPr>
              <p:cNvSpPr/>
              <p:nvPr/>
            </p:nvSpPr>
            <p:spPr bwMode="gray">
              <a:xfrm>
                <a:off x="4235376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0165FD17-BA0A-0B40-8161-51577AB1AA26}"/>
                  </a:ext>
                </a:extLst>
              </p:cNvPr>
              <p:cNvSpPr/>
              <p:nvPr/>
            </p:nvSpPr>
            <p:spPr bwMode="gray">
              <a:xfrm>
                <a:off x="3051440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A0716785-24B8-AE40-8D70-4B164DFB1BB1}"/>
                  </a:ext>
                </a:extLst>
              </p:cNvPr>
              <p:cNvSpPr/>
              <p:nvPr/>
            </p:nvSpPr>
            <p:spPr bwMode="gray">
              <a:xfrm>
                <a:off x="2459472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1BC6EB4-38E0-C94D-B9E4-020F476E7E8B}"/>
                  </a:ext>
                </a:extLst>
              </p:cNvPr>
              <p:cNvSpPr/>
              <p:nvPr/>
            </p:nvSpPr>
            <p:spPr bwMode="gray">
              <a:xfrm>
                <a:off x="4827344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F4AEF3FC-29C5-0F43-83FC-B689FDA3644D}"/>
                  </a:ext>
                </a:extLst>
              </p:cNvPr>
              <p:cNvSpPr/>
              <p:nvPr/>
            </p:nvSpPr>
            <p:spPr bwMode="gray">
              <a:xfrm>
                <a:off x="3643408" y="3989681"/>
                <a:ext cx="288000" cy="2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C654855D-A6D1-EA45-848A-BAA89604A636}"/>
                  </a:ext>
                </a:extLst>
              </p:cNvPr>
              <p:cNvSpPr/>
              <p:nvPr/>
            </p:nvSpPr>
            <p:spPr bwMode="gray">
              <a:xfrm>
                <a:off x="683568" y="3989681"/>
                <a:ext cx="288000" cy="2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0D7AA50-1E1A-CB41-8186-B4ABC623B375}"/>
                </a:ext>
              </a:extLst>
            </p:cNvPr>
            <p:cNvSpPr/>
            <p:nvPr/>
          </p:nvSpPr>
          <p:spPr bwMode="gray">
            <a:xfrm>
              <a:off x="899592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02B8D38-F621-694C-A008-2DA0A63B598A}"/>
                </a:ext>
              </a:extLst>
            </p:cNvPr>
            <p:cNvSpPr/>
            <p:nvPr/>
          </p:nvSpPr>
          <p:spPr bwMode="gray">
            <a:xfrm>
              <a:off x="2484669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C5EEB5B-7E08-3749-B363-26E0D192D883}"/>
                </a:ext>
              </a:extLst>
            </p:cNvPr>
            <p:cNvSpPr/>
            <p:nvPr/>
          </p:nvSpPr>
          <p:spPr bwMode="gray">
            <a:xfrm>
              <a:off x="4069746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9202D9C-D828-E745-83FC-45A3C7FD86C9}"/>
                </a:ext>
              </a:extLst>
            </p:cNvPr>
            <p:cNvSpPr/>
            <p:nvPr/>
          </p:nvSpPr>
          <p:spPr bwMode="gray">
            <a:xfrm>
              <a:off x="5654823" y="3035459"/>
              <a:ext cx="1076389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Pfeil nach unten 23">
              <a:extLst>
                <a:ext uri="{FF2B5EF4-FFF2-40B4-BE49-F238E27FC236}">
                  <a16:creationId xmlns:a16="http://schemas.microsoft.com/office/drawing/2014/main" id="{C19C6A2B-CB6D-5B4F-BBF7-95D0AB3702F3}"/>
                </a:ext>
              </a:extLst>
            </p:cNvPr>
            <p:cNvSpPr/>
            <p:nvPr/>
          </p:nvSpPr>
          <p:spPr bwMode="gray">
            <a:xfrm>
              <a:off x="1591477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Pfeil nach unten 24">
              <a:extLst>
                <a:ext uri="{FF2B5EF4-FFF2-40B4-BE49-F238E27FC236}">
                  <a16:creationId xmlns:a16="http://schemas.microsoft.com/office/drawing/2014/main" id="{6B831BF3-B56C-3643-93A3-15B0A91B6903}"/>
                </a:ext>
              </a:extLst>
            </p:cNvPr>
            <p:cNvSpPr/>
            <p:nvPr/>
          </p:nvSpPr>
          <p:spPr bwMode="gray">
            <a:xfrm>
              <a:off x="3174170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Pfeil nach unten 25">
              <a:extLst>
                <a:ext uri="{FF2B5EF4-FFF2-40B4-BE49-F238E27FC236}">
                  <a16:creationId xmlns:a16="http://schemas.microsoft.com/office/drawing/2014/main" id="{38C35397-EFDD-7A46-A748-0DC9BB016BD2}"/>
                </a:ext>
              </a:extLst>
            </p:cNvPr>
            <p:cNvSpPr/>
            <p:nvPr/>
          </p:nvSpPr>
          <p:spPr bwMode="gray">
            <a:xfrm>
              <a:off x="4756863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Pfeil nach unten 26">
              <a:extLst>
                <a:ext uri="{FF2B5EF4-FFF2-40B4-BE49-F238E27FC236}">
                  <a16:creationId xmlns:a16="http://schemas.microsoft.com/office/drawing/2014/main" id="{F3F445F3-FD57-BF49-AE82-EE753C0A857C}"/>
                </a:ext>
              </a:extLst>
            </p:cNvPr>
            <p:cNvSpPr/>
            <p:nvPr/>
          </p:nvSpPr>
          <p:spPr bwMode="gray">
            <a:xfrm>
              <a:off x="6102530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4FFEC951-9B17-654C-9C82-330058AC4C27}"/>
                </a:ext>
              </a:extLst>
            </p:cNvPr>
            <p:cNvSpPr/>
            <p:nvPr/>
          </p:nvSpPr>
          <p:spPr bwMode="gray">
            <a:xfrm>
              <a:off x="1026754" y="3079776"/>
              <a:ext cx="256352" cy="2437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6ED8A62-AC4E-5846-9042-5F1034F49A03}"/>
                </a:ext>
              </a:extLst>
            </p:cNvPr>
            <p:cNvSpPr/>
            <p:nvPr/>
          </p:nvSpPr>
          <p:spPr bwMode="gray">
            <a:xfrm>
              <a:off x="1516098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C2C6582D-C97E-FB44-AE94-7FF0E310717E}"/>
                </a:ext>
              </a:extLst>
            </p:cNvPr>
            <p:cNvSpPr/>
            <p:nvPr/>
          </p:nvSpPr>
          <p:spPr bwMode="gray">
            <a:xfrm>
              <a:off x="2028979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17F05B1-2173-F243-8E18-9E62BD1A474C}"/>
                </a:ext>
              </a:extLst>
            </p:cNvPr>
            <p:cNvSpPr/>
            <p:nvPr/>
          </p:nvSpPr>
          <p:spPr bwMode="gray">
            <a:xfrm>
              <a:off x="2641828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F89C724-11BD-8D4A-B509-787B3ABD61AA}"/>
                </a:ext>
              </a:extLst>
            </p:cNvPr>
            <p:cNvSpPr/>
            <p:nvPr/>
          </p:nvSpPr>
          <p:spPr bwMode="gray">
            <a:xfrm>
              <a:off x="3097961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75196E8-2AC6-9F4C-A4E8-6965DF55934D}"/>
                </a:ext>
              </a:extLst>
            </p:cNvPr>
            <p:cNvSpPr/>
            <p:nvPr/>
          </p:nvSpPr>
          <p:spPr bwMode="gray">
            <a:xfrm>
              <a:off x="3626845" y="3079776"/>
              <a:ext cx="256352" cy="2437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48B5176-4ED9-5442-865D-964572D25B10}"/>
                </a:ext>
              </a:extLst>
            </p:cNvPr>
            <p:cNvSpPr/>
            <p:nvPr/>
          </p:nvSpPr>
          <p:spPr bwMode="gray">
            <a:xfrm>
              <a:off x="4188062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200D57D-730B-FF4D-BB4B-A4788658D951}"/>
                </a:ext>
              </a:extLst>
            </p:cNvPr>
            <p:cNvSpPr/>
            <p:nvPr/>
          </p:nvSpPr>
          <p:spPr bwMode="gray">
            <a:xfrm>
              <a:off x="4637429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49816EE-DAD6-DD42-B180-D84524718617}"/>
                </a:ext>
              </a:extLst>
            </p:cNvPr>
            <p:cNvSpPr/>
            <p:nvPr/>
          </p:nvSpPr>
          <p:spPr bwMode="gray">
            <a:xfrm>
              <a:off x="5156600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6E8A5CE-12BC-934B-B7CB-555254F1D7B4}"/>
                </a:ext>
              </a:extLst>
            </p:cNvPr>
            <p:cNvSpPr/>
            <p:nvPr/>
          </p:nvSpPr>
          <p:spPr bwMode="gray">
            <a:xfrm>
              <a:off x="5783211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103BF662-5E11-FB4C-A2DC-EE9791D21BDF}"/>
                </a:ext>
              </a:extLst>
            </p:cNvPr>
            <p:cNvSpPr/>
            <p:nvPr/>
          </p:nvSpPr>
          <p:spPr bwMode="gray">
            <a:xfrm>
              <a:off x="6283503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8154CD50-F323-0449-8A9B-C443B2B49827}"/>
              </a:ext>
            </a:extLst>
          </p:cNvPr>
          <p:cNvSpPr txBox="1">
            <a:spLocks/>
          </p:cNvSpPr>
          <p:nvPr/>
        </p:nvSpPr>
        <p:spPr bwMode="gray">
          <a:xfrm>
            <a:off x="358776" y="3527132"/>
            <a:ext cx="6877051" cy="317674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 </a:t>
            </a:r>
            <a:r>
              <a:rPr lang="de-DE" dirty="0" err="1"/>
              <a:t>for</a:t>
            </a:r>
            <a:r>
              <a:rPr lang="de-DE" dirty="0"/>
              <a:t> RAM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0B1C4DB1-6832-C34D-A345-1821C78B0B29}"/>
              </a:ext>
            </a:extLst>
          </p:cNvPr>
          <p:cNvSpPr txBox="1">
            <a:spLocks/>
          </p:cNvSpPr>
          <p:nvPr/>
        </p:nvSpPr>
        <p:spPr bwMode="gray">
          <a:xfrm>
            <a:off x="316494" y="1581047"/>
            <a:ext cx="6877051" cy="543604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: 11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4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at </a:t>
            </a:r>
            <a:r>
              <a:rPr lang="de-DE" dirty="0" err="1"/>
              <a:t>most</a:t>
            </a:r>
            <a:r>
              <a:rPr lang="de-DE" dirty="0"/>
              <a:t> 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43" name="Textplatzhalter 7">
            <a:extLst>
              <a:ext uri="{FF2B5EF4-FFF2-40B4-BE49-F238E27FC236}">
                <a16:creationId xmlns:a16="http://schemas.microsoft.com/office/drawing/2014/main" id="{D44430DB-93DA-DE44-80D0-431602C56276}"/>
              </a:ext>
            </a:extLst>
          </p:cNvPr>
          <p:cNvSpPr txBox="1">
            <a:spLocks/>
          </p:cNvSpPr>
          <p:nvPr/>
        </p:nvSpPr>
        <p:spPr bwMode="gray">
          <a:xfrm>
            <a:off x="352015" y="3823185"/>
            <a:ext cx="6877051" cy="40570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Speeds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converge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</p:txBody>
      </p:sp>
      <p:sp>
        <p:nvSpPr>
          <p:cNvPr id="44" name="Textplatzhalter 7">
            <a:extLst>
              <a:ext uri="{FF2B5EF4-FFF2-40B4-BE49-F238E27FC236}">
                <a16:creationId xmlns:a16="http://schemas.microsoft.com/office/drawing/2014/main" id="{ECA38A6B-9943-544B-9028-2542B2B59667}"/>
              </a:ext>
            </a:extLst>
          </p:cNvPr>
          <p:cNvSpPr txBox="1">
            <a:spLocks/>
          </p:cNvSpPr>
          <p:nvPr/>
        </p:nvSpPr>
        <p:spPr bwMode="gray">
          <a:xfrm>
            <a:off x="358776" y="4155928"/>
            <a:ext cx="6877051" cy="342160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</p:txBody>
      </p:sp>
      <p:sp>
        <p:nvSpPr>
          <p:cNvPr id="45" name="Textplatzhalter 7">
            <a:extLst>
              <a:ext uri="{FF2B5EF4-FFF2-40B4-BE49-F238E27FC236}">
                <a16:creationId xmlns:a16="http://schemas.microsoft.com/office/drawing/2014/main" id="{8F51D4A1-51F2-D94E-9C8B-834330966D17}"/>
              </a:ext>
            </a:extLst>
          </p:cNvPr>
          <p:cNvSpPr txBox="1">
            <a:spLocks/>
          </p:cNvSpPr>
          <p:nvPr/>
        </p:nvSpPr>
        <p:spPr bwMode="gray">
          <a:xfrm>
            <a:off x="316495" y="4453340"/>
            <a:ext cx="6877051" cy="40570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 algn="ctr">
              <a:buNone/>
            </a:pPr>
            <a:r>
              <a:rPr lang="de-DE" b="1" dirty="0" err="1">
                <a:solidFill>
                  <a:schemeClr val="accent2"/>
                </a:solidFill>
              </a:rPr>
              <a:t>Is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there</a:t>
            </a:r>
            <a:r>
              <a:rPr lang="de-DE" b="1" dirty="0">
                <a:solidFill>
                  <a:schemeClr val="accent2"/>
                </a:solidFill>
              </a:rPr>
              <a:t> a </a:t>
            </a:r>
            <a:r>
              <a:rPr lang="de-DE" b="1" dirty="0" err="1">
                <a:solidFill>
                  <a:schemeClr val="accent2"/>
                </a:solidFill>
              </a:rPr>
              <a:t>better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approach</a:t>
            </a:r>
            <a:r>
              <a:rPr lang="de-DE" b="1" dirty="0">
                <a:solidFill>
                  <a:schemeClr val="accent2"/>
                </a:solidFill>
              </a:rPr>
              <a:t> ?!</a:t>
            </a:r>
          </a:p>
          <a:p>
            <a:pPr lvl="1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C9B7D11-560A-024A-AAC3-8CC77C2E4C97}"/>
              </a:ext>
            </a:extLst>
          </p:cNvPr>
          <p:cNvSpPr txBox="1"/>
          <p:nvPr/>
        </p:nvSpPr>
        <p:spPr bwMode="gray">
          <a:xfrm>
            <a:off x="6781686" y="2730819"/>
            <a:ext cx="462333" cy="28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i="1" dirty="0" err="1"/>
              <a:t>k</a:t>
            </a:r>
            <a:r>
              <a:rPr lang="de-DE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/>
      <p:bldP spid="44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1214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Freezing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pPr marL="26828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111" name="Textplatzhalter 7">
            <a:extLst>
              <a:ext uri="{FF2B5EF4-FFF2-40B4-BE49-F238E27FC236}">
                <a16:creationId xmlns:a16="http://schemas.microsoft.com/office/drawing/2014/main" id="{2577D98F-28D7-FE43-A76A-54D099656F2A}"/>
              </a:ext>
            </a:extLst>
          </p:cNvPr>
          <p:cNvSpPr txBox="1">
            <a:spLocks/>
          </p:cNvSpPr>
          <p:nvPr/>
        </p:nvSpPr>
        <p:spPr bwMode="gray">
          <a:xfrm>
            <a:off x="358776" y="3209506"/>
            <a:ext cx="6877051" cy="35294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Shuffling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Font typeface="Arial" panose="020B0604020202020204" pitchFamily="34" charset="0"/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E5331-CAAE-7C41-8347-9A7C23D10DB0}"/>
              </a:ext>
            </a:extLst>
          </p:cNvPr>
          <p:cNvSpPr/>
          <p:nvPr/>
        </p:nvSpPr>
        <p:spPr bwMode="gray">
          <a:xfrm>
            <a:off x="880977" y="1887439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CBB5E70-F5A9-514B-8B20-AB32EE71B56E}"/>
              </a:ext>
            </a:extLst>
          </p:cNvPr>
          <p:cNvSpPr/>
          <p:nvPr/>
        </p:nvSpPr>
        <p:spPr bwMode="gray">
          <a:xfrm>
            <a:off x="1536084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3488F5-B8B5-B947-9B8E-47976EB0BC50}"/>
              </a:ext>
            </a:extLst>
          </p:cNvPr>
          <p:cNvSpPr/>
          <p:nvPr/>
        </p:nvSpPr>
        <p:spPr bwMode="gray">
          <a:xfrm>
            <a:off x="627833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96A576D-22FD-F44D-9D29-B0CEA856168D}"/>
              </a:ext>
            </a:extLst>
          </p:cNvPr>
          <p:cNvSpPr/>
          <p:nvPr/>
        </p:nvSpPr>
        <p:spPr bwMode="gray">
          <a:xfrm>
            <a:off x="5224500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7B203E-4840-D049-A776-9A0A903AE1C3}"/>
              </a:ext>
            </a:extLst>
          </p:cNvPr>
          <p:cNvSpPr/>
          <p:nvPr/>
        </p:nvSpPr>
        <p:spPr bwMode="gray">
          <a:xfrm>
            <a:off x="2063000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48284A8-7181-EF4D-897B-5D90452E0E61}"/>
              </a:ext>
            </a:extLst>
          </p:cNvPr>
          <p:cNvSpPr/>
          <p:nvPr/>
        </p:nvSpPr>
        <p:spPr bwMode="gray">
          <a:xfrm>
            <a:off x="575141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717366E-9972-F848-BDFC-260333C75718}"/>
              </a:ext>
            </a:extLst>
          </p:cNvPr>
          <p:cNvSpPr/>
          <p:nvPr/>
        </p:nvSpPr>
        <p:spPr bwMode="gray">
          <a:xfrm>
            <a:off x="417066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A95465E-A560-3A40-8DED-B146451BF003}"/>
              </a:ext>
            </a:extLst>
          </p:cNvPr>
          <p:cNvSpPr/>
          <p:nvPr/>
        </p:nvSpPr>
        <p:spPr bwMode="gray">
          <a:xfrm>
            <a:off x="3116833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930B83-5576-3544-946D-861755BBE1AD}"/>
              </a:ext>
            </a:extLst>
          </p:cNvPr>
          <p:cNvSpPr/>
          <p:nvPr/>
        </p:nvSpPr>
        <p:spPr bwMode="gray">
          <a:xfrm>
            <a:off x="2589917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0C4AAE-1EA8-0B45-A629-0167F0583648}"/>
              </a:ext>
            </a:extLst>
          </p:cNvPr>
          <p:cNvSpPr/>
          <p:nvPr/>
        </p:nvSpPr>
        <p:spPr bwMode="gray">
          <a:xfrm>
            <a:off x="4697583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F76FB55-3A3B-934B-9744-E6387286C1DF}"/>
              </a:ext>
            </a:extLst>
          </p:cNvPr>
          <p:cNvSpPr/>
          <p:nvPr/>
        </p:nvSpPr>
        <p:spPr bwMode="gray">
          <a:xfrm>
            <a:off x="3643750" y="1960230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3AD833-A886-4C4F-A2C6-A507C6011A6A}"/>
              </a:ext>
            </a:extLst>
          </p:cNvPr>
          <p:cNvSpPr/>
          <p:nvPr/>
        </p:nvSpPr>
        <p:spPr bwMode="gray">
          <a:xfrm>
            <a:off x="1009167" y="1960230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81548A3-6CBA-DE47-9715-DA8039D3E879}"/>
              </a:ext>
            </a:extLst>
          </p:cNvPr>
          <p:cNvSpPr/>
          <p:nvPr/>
        </p:nvSpPr>
        <p:spPr bwMode="gray">
          <a:xfrm>
            <a:off x="882005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78FC311-1498-FD4E-B7AF-5ED4B5DF394F}"/>
              </a:ext>
            </a:extLst>
          </p:cNvPr>
          <p:cNvSpPr/>
          <p:nvPr/>
        </p:nvSpPr>
        <p:spPr bwMode="gray">
          <a:xfrm>
            <a:off x="2467082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C9A6E06-67E8-C64B-90EE-C0192EA3E921}"/>
              </a:ext>
            </a:extLst>
          </p:cNvPr>
          <p:cNvSpPr/>
          <p:nvPr/>
        </p:nvSpPr>
        <p:spPr bwMode="gray">
          <a:xfrm>
            <a:off x="4052159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1A29D1-0F60-3B41-8DEC-E5A04998ED1E}"/>
              </a:ext>
            </a:extLst>
          </p:cNvPr>
          <p:cNvSpPr/>
          <p:nvPr/>
        </p:nvSpPr>
        <p:spPr bwMode="gray">
          <a:xfrm>
            <a:off x="5637236" y="2715766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Pfeil nach unten 2">
            <a:extLst>
              <a:ext uri="{FF2B5EF4-FFF2-40B4-BE49-F238E27FC236}">
                <a16:creationId xmlns:a16="http://schemas.microsoft.com/office/drawing/2014/main" id="{20EEEC31-FD72-BB4E-A796-2A5CC3D39D12}"/>
              </a:ext>
            </a:extLst>
          </p:cNvPr>
          <p:cNvSpPr/>
          <p:nvPr/>
        </p:nvSpPr>
        <p:spPr bwMode="gray">
          <a:xfrm>
            <a:off x="1573890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4D360FDE-6CBD-9846-B7FA-20D05EC0032E}"/>
              </a:ext>
            </a:extLst>
          </p:cNvPr>
          <p:cNvSpPr/>
          <p:nvPr/>
        </p:nvSpPr>
        <p:spPr bwMode="gray">
          <a:xfrm>
            <a:off x="315658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57B763A9-3E71-804A-B544-0171452553A3}"/>
              </a:ext>
            </a:extLst>
          </p:cNvPr>
          <p:cNvSpPr/>
          <p:nvPr/>
        </p:nvSpPr>
        <p:spPr bwMode="gray">
          <a:xfrm>
            <a:off x="4739276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Pfeil nach unten 66">
            <a:extLst>
              <a:ext uri="{FF2B5EF4-FFF2-40B4-BE49-F238E27FC236}">
                <a16:creationId xmlns:a16="http://schemas.microsoft.com/office/drawing/2014/main" id="{F34407CC-9251-AF43-8B5C-A96BECE28DD0}"/>
              </a:ext>
            </a:extLst>
          </p:cNvPr>
          <p:cNvSpPr/>
          <p:nvPr/>
        </p:nvSpPr>
        <p:spPr bwMode="gray">
          <a:xfrm>
            <a:off x="608494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E7F8CDB-5F74-4C44-BCE5-C29E6DAD0CC7}"/>
              </a:ext>
            </a:extLst>
          </p:cNvPr>
          <p:cNvSpPr/>
          <p:nvPr/>
        </p:nvSpPr>
        <p:spPr bwMode="gray">
          <a:xfrm>
            <a:off x="880977" y="3647803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E167369-D9EC-2C4F-B70B-D293178AAE09}"/>
              </a:ext>
            </a:extLst>
          </p:cNvPr>
          <p:cNvSpPr/>
          <p:nvPr/>
        </p:nvSpPr>
        <p:spPr bwMode="gray">
          <a:xfrm>
            <a:off x="1009167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23A5E18-1A94-6640-B27E-387D1D43DAB6}"/>
              </a:ext>
            </a:extLst>
          </p:cNvPr>
          <p:cNvSpPr/>
          <p:nvPr/>
        </p:nvSpPr>
        <p:spPr bwMode="gray">
          <a:xfrm>
            <a:off x="6277434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4140E17-9BAC-8A4A-8AD9-94C312864B98}"/>
              </a:ext>
            </a:extLst>
          </p:cNvPr>
          <p:cNvSpPr/>
          <p:nvPr/>
        </p:nvSpPr>
        <p:spPr bwMode="gray">
          <a:xfrm>
            <a:off x="5223783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2F57C28-997C-9545-8ED5-0BC5D80B4716}"/>
              </a:ext>
            </a:extLst>
          </p:cNvPr>
          <p:cNvSpPr/>
          <p:nvPr/>
        </p:nvSpPr>
        <p:spPr bwMode="gray">
          <a:xfrm>
            <a:off x="2589648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B80A203-5E96-E04F-9A81-CC31737ED1CF}"/>
              </a:ext>
            </a:extLst>
          </p:cNvPr>
          <p:cNvSpPr/>
          <p:nvPr/>
        </p:nvSpPr>
        <p:spPr bwMode="gray">
          <a:xfrm>
            <a:off x="4696956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342C60E-F311-5746-9B82-FC4A4DACA823}"/>
              </a:ext>
            </a:extLst>
          </p:cNvPr>
          <p:cNvSpPr/>
          <p:nvPr/>
        </p:nvSpPr>
        <p:spPr bwMode="gray">
          <a:xfrm>
            <a:off x="3116475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EA715F-FA80-4E42-ACE2-520C65FCB8A3}"/>
              </a:ext>
            </a:extLst>
          </p:cNvPr>
          <p:cNvSpPr/>
          <p:nvPr/>
        </p:nvSpPr>
        <p:spPr bwMode="gray">
          <a:xfrm>
            <a:off x="3643302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328B6EA-1946-F243-87FC-17CAE5607EA1}"/>
              </a:ext>
            </a:extLst>
          </p:cNvPr>
          <p:cNvSpPr/>
          <p:nvPr/>
        </p:nvSpPr>
        <p:spPr bwMode="gray">
          <a:xfrm>
            <a:off x="1535994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E4F887D-F4E5-D044-9A29-3AC269867D45}"/>
              </a:ext>
            </a:extLst>
          </p:cNvPr>
          <p:cNvSpPr/>
          <p:nvPr/>
        </p:nvSpPr>
        <p:spPr bwMode="gray">
          <a:xfrm>
            <a:off x="5750610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7C7F409-641C-6E4D-801F-44E1C657015D}"/>
              </a:ext>
            </a:extLst>
          </p:cNvPr>
          <p:cNvSpPr/>
          <p:nvPr/>
        </p:nvSpPr>
        <p:spPr bwMode="gray">
          <a:xfrm>
            <a:off x="4170129" y="3723878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0729EF-ADCD-834D-92DE-A6069C7E4304}"/>
              </a:ext>
            </a:extLst>
          </p:cNvPr>
          <p:cNvSpPr/>
          <p:nvPr/>
        </p:nvSpPr>
        <p:spPr bwMode="gray">
          <a:xfrm>
            <a:off x="2062821" y="3723878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31AF9E-4202-B142-A2F6-07A726DBFAAE}"/>
              </a:ext>
            </a:extLst>
          </p:cNvPr>
          <p:cNvSpPr/>
          <p:nvPr/>
        </p:nvSpPr>
        <p:spPr bwMode="gray">
          <a:xfrm>
            <a:off x="882005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98A5FCE-867D-354D-84A1-6E4C4E9B01CD}"/>
              </a:ext>
            </a:extLst>
          </p:cNvPr>
          <p:cNvSpPr/>
          <p:nvPr/>
        </p:nvSpPr>
        <p:spPr bwMode="gray">
          <a:xfrm>
            <a:off x="2467082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267817-C8D9-C949-A0A3-E7CCF0C1A6BE}"/>
              </a:ext>
            </a:extLst>
          </p:cNvPr>
          <p:cNvSpPr/>
          <p:nvPr/>
        </p:nvSpPr>
        <p:spPr bwMode="gray">
          <a:xfrm>
            <a:off x="4052159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F3D63A65-8D88-164D-919C-7D925E316705}"/>
              </a:ext>
            </a:extLst>
          </p:cNvPr>
          <p:cNvSpPr/>
          <p:nvPr/>
        </p:nvSpPr>
        <p:spPr bwMode="gray">
          <a:xfrm>
            <a:off x="5637236" y="4476133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5" name="Pfeil nach unten 84">
            <a:extLst>
              <a:ext uri="{FF2B5EF4-FFF2-40B4-BE49-F238E27FC236}">
                <a16:creationId xmlns:a16="http://schemas.microsoft.com/office/drawing/2014/main" id="{82A88DDC-7A6D-2A46-BD57-C5EAF104464F}"/>
              </a:ext>
            </a:extLst>
          </p:cNvPr>
          <p:cNvSpPr/>
          <p:nvPr/>
        </p:nvSpPr>
        <p:spPr bwMode="gray">
          <a:xfrm>
            <a:off x="1573890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6" name="Pfeil nach unten 85">
            <a:extLst>
              <a:ext uri="{FF2B5EF4-FFF2-40B4-BE49-F238E27FC236}">
                <a16:creationId xmlns:a16="http://schemas.microsoft.com/office/drawing/2014/main" id="{65BB9D90-0FF7-0048-A657-46EF3542EF68}"/>
              </a:ext>
            </a:extLst>
          </p:cNvPr>
          <p:cNvSpPr/>
          <p:nvPr/>
        </p:nvSpPr>
        <p:spPr bwMode="gray">
          <a:xfrm>
            <a:off x="315658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7" name="Pfeil nach unten 86">
            <a:extLst>
              <a:ext uri="{FF2B5EF4-FFF2-40B4-BE49-F238E27FC236}">
                <a16:creationId xmlns:a16="http://schemas.microsoft.com/office/drawing/2014/main" id="{1236C57A-CACD-2840-AE76-2069F10723CF}"/>
              </a:ext>
            </a:extLst>
          </p:cNvPr>
          <p:cNvSpPr/>
          <p:nvPr/>
        </p:nvSpPr>
        <p:spPr bwMode="gray">
          <a:xfrm>
            <a:off x="4739276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8" name="Pfeil nach unten 87">
            <a:extLst>
              <a:ext uri="{FF2B5EF4-FFF2-40B4-BE49-F238E27FC236}">
                <a16:creationId xmlns:a16="http://schemas.microsoft.com/office/drawing/2014/main" id="{D94160E1-A57F-7C4D-848E-5E0C9ABBFF6F}"/>
              </a:ext>
            </a:extLst>
          </p:cNvPr>
          <p:cNvSpPr/>
          <p:nvPr/>
        </p:nvSpPr>
        <p:spPr bwMode="gray">
          <a:xfrm>
            <a:off x="608494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175170C7-F54A-3A4D-8717-DAD1D5E39E2E}"/>
              </a:ext>
            </a:extLst>
          </p:cNvPr>
          <p:cNvSpPr/>
          <p:nvPr/>
        </p:nvSpPr>
        <p:spPr bwMode="gray">
          <a:xfrm>
            <a:off x="1009167" y="27600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9DE3A30-61D7-B048-A880-7315247E1F21}"/>
              </a:ext>
            </a:extLst>
          </p:cNvPr>
          <p:cNvSpPr/>
          <p:nvPr/>
        </p:nvSpPr>
        <p:spPr bwMode="gray">
          <a:xfrm>
            <a:off x="1498511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7D51701-4A67-494B-98A5-089CD0661531}"/>
              </a:ext>
            </a:extLst>
          </p:cNvPr>
          <p:cNvSpPr/>
          <p:nvPr/>
        </p:nvSpPr>
        <p:spPr bwMode="gray">
          <a:xfrm>
            <a:off x="2011392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04562C99-E1C9-C14B-BA14-3CF76FA8AE96}"/>
              </a:ext>
            </a:extLst>
          </p:cNvPr>
          <p:cNvSpPr/>
          <p:nvPr/>
        </p:nvSpPr>
        <p:spPr bwMode="gray">
          <a:xfrm>
            <a:off x="2624241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D8EF73B9-F692-3544-A7BE-F2F166548297}"/>
              </a:ext>
            </a:extLst>
          </p:cNvPr>
          <p:cNvSpPr/>
          <p:nvPr/>
        </p:nvSpPr>
        <p:spPr bwMode="gray">
          <a:xfrm>
            <a:off x="3080374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AEDC28DA-4D37-794C-B165-6CFD53216248}"/>
              </a:ext>
            </a:extLst>
          </p:cNvPr>
          <p:cNvSpPr/>
          <p:nvPr/>
        </p:nvSpPr>
        <p:spPr bwMode="gray">
          <a:xfrm>
            <a:off x="3609258" y="27600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955C99-EAC0-0B47-BF2E-CCA3F541B1F1}"/>
              </a:ext>
            </a:extLst>
          </p:cNvPr>
          <p:cNvSpPr/>
          <p:nvPr/>
        </p:nvSpPr>
        <p:spPr bwMode="gray">
          <a:xfrm>
            <a:off x="4170475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A638DE7C-C097-B54D-9CE1-CB5B98A3946E}"/>
              </a:ext>
            </a:extLst>
          </p:cNvPr>
          <p:cNvSpPr/>
          <p:nvPr/>
        </p:nvSpPr>
        <p:spPr bwMode="gray">
          <a:xfrm>
            <a:off x="4619842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D10E0F6-02C1-5148-AC11-D84221E88DC0}"/>
              </a:ext>
            </a:extLst>
          </p:cNvPr>
          <p:cNvSpPr/>
          <p:nvPr/>
        </p:nvSpPr>
        <p:spPr bwMode="gray">
          <a:xfrm>
            <a:off x="5139013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B5C5E6F1-6FBF-B442-B272-86780808FFDE}"/>
              </a:ext>
            </a:extLst>
          </p:cNvPr>
          <p:cNvSpPr/>
          <p:nvPr/>
        </p:nvSpPr>
        <p:spPr bwMode="gray">
          <a:xfrm>
            <a:off x="5765624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19C26A8-EAC7-BE42-AA78-74FD9821E3A4}"/>
              </a:ext>
            </a:extLst>
          </p:cNvPr>
          <p:cNvSpPr/>
          <p:nvPr/>
        </p:nvSpPr>
        <p:spPr bwMode="gray">
          <a:xfrm>
            <a:off x="6265916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CF48BED-6B3C-3A42-9BB8-0F780EF9417C}"/>
              </a:ext>
            </a:extLst>
          </p:cNvPr>
          <p:cNvSpPr/>
          <p:nvPr/>
        </p:nvSpPr>
        <p:spPr bwMode="gray">
          <a:xfrm>
            <a:off x="1009167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815FC593-1EF3-3D48-BFF4-371886EA6870}"/>
              </a:ext>
            </a:extLst>
          </p:cNvPr>
          <p:cNvSpPr/>
          <p:nvPr/>
        </p:nvSpPr>
        <p:spPr bwMode="gray">
          <a:xfrm>
            <a:off x="1445714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5E88923C-C317-0146-A182-0C2DDF55303E}"/>
              </a:ext>
            </a:extLst>
          </p:cNvPr>
          <p:cNvSpPr/>
          <p:nvPr/>
        </p:nvSpPr>
        <p:spPr bwMode="gray">
          <a:xfrm>
            <a:off x="1958235" y="4560283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778DEA87-E715-ED43-BC8F-0454CCCFAA0D}"/>
              </a:ext>
            </a:extLst>
          </p:cNvPr>
          <p:cNvSpPr/>
          <p:nvPr/>
        </p:nvSpPr>
        <p:spPr bwMode="gray">
          <a:xfrm>
            <a:off x="260035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6644DD4-075F-244D-8EE0-13169CE0E677}"/>
              </a:ext>
            </a:extLst>
          </p:cNvPr>
          <p:cNvSpPr/>
          <p:nvPr/>
        </p:nvSpPr>
        <p:spPr bwMode="gray">
          <a:xfrm>
            <a:off x="3092631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679A1CE3-4A35-2941-8D5A-2D390B9FD827}"/>
              </a:ext>
            </a:extLst>
          </p:cNvPr>
          <p:cNvSpPr/>
          <p:nvPr/>
        </p:nvSpPr>
        <p:spPr bwMode="gray">
          <a:xfrm>
            <a:off x="3583931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E311202-AE29-EA4B-B792-6925BF74F931}"/>
              </a:ext>
            </a:extLst>
          </p:cNvPr>
          <p:cNvSpPr/>
          <p:nvPr/>
        </p:nvSpPr>
        <p:spPr bwMode="gray">
          <a:xfrm>
            <a:off x="4162132" y="45602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E68CE142-2C68-A94A-A516-E8BEE1436448}"/>
              </a:ext>
            </a:extLst>
          </p:cNvPr>
          <p:cNvSpPr/>
          <p:nvPr/>
        </p:nvSpPr>
        <p:spPr bwMode="gray">
          <a:xfrm>
            <a:off x="4662039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C576723B-CD72-DD4B-AB16-736A3FFC8E97}"/>
              </a:ext>
            </a:extLst>
          </p:cNvPr>
          <p:cNvSpPr/>
          <p:nvPr/>
        </p:nvSpPr>
        <p:spPr bwMode="gray">
          <a:xfrm>
            <a:off x="5167817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472375DA-BB7C-9445-8227-9D24A5902067}"/>
              </a:ext>
            </a:extLst>
          </p:cNvPr>
          <p:cNvSpPr/>
          <p:nvPr/>
        </p:nvSpPr>
        <p:spPr bwMode="gray">
          <a:xfrm>
            <a:off x="5785499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F8B4E0A-82BC-B841-B2BE-3565E05F854F}"/>
              </a:ext>
            </a:extLst>
          </p:cNvPr>
          <p:cNvSpPr/>
          <p:nvPr/>
        </p:nvSpPr>
        <p:spPr bwMode="gray">
          <a:xfrm>
            <a:off x="6277434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1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3495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homogeneously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E5331-CAAE-7C41-8347-9A7C23D10DB0}"/>
              </a:ext>
            </a:extLst>
          </p:cNvPr>
          <p:cNvSpPr/>
          <p:nvPr/>
        </p:nvSpPr>
        <p:spPr bwMode="gray">
          <a:xfrm>
            <a:off x="880977" y="1887439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CBB5E70-F5A9-514B-8B20-AB32EE71B56E}"/>
              </a:ext>
            </a:extLst>
          </p:cNvPr>
          <p:cNvSpPr/>
          <p:nvPr/>
        </p:nvSpPr>
        <p:spPr bwMode="gray">
          <a:xfrm>
            <a:off x="2589648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3488F5-B8B5-B947-9B8E-47976EB0BC50}"/>
              </a:ext>
            </a:extLst>
          </p:cNvPr>
          <p:cNvSpPr/>
          <p:nvPr/>
        </p:nvSpPr>
        <p:spPr bwMode="gray">
          <a:xfrm>
            <a:off x="4696956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96A576D-22FD-F44D-9D29-B0CEA856168D}"/>
              </a:ext>
            </a:extLst>
          </p:cNvPr>
          <p:cNvSpPr/>
          <p:nvPr/>
        </p:nvSpPr>
        <p:spPr bwMode="gray">
          <a:xfrm>
            <a:off x="3643302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7B203E-4840-D049-A776-9A0A903AE1C3}"/>
              </a:ext>
            </a:extLst>
          </p:cNvPr>
          <p:cNvSpPr/>
          <p:nvPr/>
        </p:nvSpPr>
        <p:spPr bwMode="gray">
          <a:xfrm>
            <a:off x="5223783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48284A8-7181-EF4D-897B-5D90452E0E61}"/>
              </a:ext>
            </a:extLst>
          </p:cNvPr>
          <p:cNvSpPr/>
          <p:nvPr/>
        </p:nvSpPr>
        <p:spPr bwMode="gray">
          <a:xfrm>
            <a:off x="4170129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717366E-9972-F848-BDFC-260333C75718}"/>
              </a:ext>
            </a:extLst>
          </p:cNvPr>
          <p:cNvSpPr/>
          <p:nvPr/>
        </p:nvSpPr>
        <p:spPr bwMode="gray">
          <a:xfrm>
            <a:off x="3116475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A95465E-A560-3A40-8DED-B146451BF003}"/>
              </a:ext>
            </a:extLst>
          </p:cNvPr>
          <p:cNvSpPr/>
          <p:nvPr/>
        </p:nvSpPr>
        <p:spPr bwMode="gray">
          <a:xfrm>
            <a:off x="1535994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930B83-5576-3544-946D-861755BBE1AD}"/>
              </a:ext>
            </a:extLst>
          </p:cNvPr>
          <p:cNvSpPr/>
          <p:nvPr/>
        </p:nvSpPr>
        <p:spPr bwMode="gray">
          <a:xfrm>
            <a:off x="1009167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0C4AAE-1EA8-0B45-A629-0167F0583648}"/>
              </a:ext>
            </a:extLst>
          </p:cNvPr>
          <p:cNvSpPr/>
          <p:nvPr/>
        </p:nvSpPr>
        <p:spPr bwMode="gray">
          <a:xfrm>
            <a:off x="2062821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F76FB55-3A3B-934B-9744-E6387286C1DF}"/>
              </a:ext>
            </a:extLst>
          </p:cNvPr>
          <p:cNvSpPr/>
          <p:nvPr/>
        </p:nvSpPr>
        <p:spPr bwMode="gray">
          <a:xfrm>
            <a:off x="5750610" y="1967995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3AD833-A886-4C4F-A2C6-A507C6011A6A}"/>
              </a:ext>
            </a:extLst>
          </p:cNvPr>
          <p:cNvSpPr/>
          <p:nvPr/>
        </p:nvSpPr>
        <p:spPr bwMode="gray">
          <a:xfrm>
            <a:off x="6277434" y="1967995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81548A3-6CBA-DE47-9715-DA8039D3E879}"/>
              </a:ext>
            </a:extLst>
          </p:cNvPr>
          <p:cNvSpPr/>
          <p:nvPr/>
        </p:nvSpPr>
        <p:spPr bwMode="gray">
          <a:xfrm>
            <a:off x="882005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78FC311-1498-FD4E-B7AF-5ED4B5DF394F}"/>
              </a:ext>
            </a:extLst>
          </p:cNvPr>
          <p:cNvSpPr/>
          <p:nvPr/>
        </p:nvSpPr>
        <p:spPr bwMode="gray">
          <a:xfrm>
            <a:off x="2467082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C9A6E06-67E8-C64B-90EE-C0192EA3E921}"/>
              </a:ext>
            </a:extLst>
          </p:cNvPr>
          <p:cNvSpPr/>
          <p:nvPr/>
        </p:nvSpPr>
        <p:spPr bwMode="gray">
          <a:xfrm>
            <a:off x="4052159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1A29D1-0F60-3B41-8DEC-E5A04998ED1E}"/>
              </a:ext>
            </a:extLst>
          </p:cNvPr>
          <p:cNvSpPr/>
          <p:nvPr/>
        </p:nvSpPr>
        <p:spPr bwMode="gray">
          <a:xfrm>
            <a:off x="5637236" y="2715766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Pfeil nach unten 2">
            <a:extLst>
              <a:ext uri="{FF2B5EF4-FFF2-40B4-BE49-F238E27FC236}">
                <a16:creationId xmlns:a16="http://schemas.microsoft.com/office/drawing/2014/main" id="{20EEEC31-FD72-BB4E-A796-2A5CC3D39D12}"/>
              </a:ext>
            </a:extLst>
          </p:cNvPr>
          <p:cNvSpPr/>
          <p:nvPr/>
        </p:nvSpPr>
        <p:spPr bwMode="gray">
          <a:xfrm>
            <a:off x="1573890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4D360FDE-6CBD-9846-B7FA-20D05EC0032E}"/>
              </a:ext>
            </a:extLst>
          </p:cNvPr>
          <p:cNvSpPr/>
          <p:nvPr/>
        </p:nvSpPr>
        <p:spPr bwMode="gray">
          <a:xfrm>
            <a:off x="315658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57B763A9-3E71-804A-B544-0171452553A3}"/>
              </a:ext>
            </a:extLst>
          </p:cNvPr>
          <p:cNvSpPr/>
          <p:nvPr/>
        </p:nvSpPr>
        <p:spPr bwMode="gray">
          <a:xfrm>
            <a:off x="4739276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Pfeil nach unten 66">
            <a:extLst>
              <a:ext uri="{FF2B5EF4-FFF2-40B4-BE49-F238E27FC236}">
                <a16:creationId xmlns:a16="http://schemas.microsoft.com/office/drawing/2014/main" id="{F34407CC-9251-AF43-8B5C-A96BECE28DD0}"/>
              </a:ext>
            </a:extLst>
          </p:cNvPr>
          <p:cNvSpPr/>
          <p:nvPr/>
        </p:nvSpPr>
        <p:spPr bwMode="gray">
          <a:xfrm>
            <a:off x="608494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E7F8CDB-5F74-4C44-BCE5-C29E6DAD0CC7}"/>
              </a:ext>
            </a:extLst>
          </p:cNvPr>
          <p:cNvSpPr/>
          <p:nvPr/>
        </p:nvSpPr>
        <p:spPr bwMode="gray">
          <a:xfrm>
            <a:off x="880977" y="3647803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E167369-D9EC-2C4F-B70B-D293178AAE09}"/>
              </a:ext>
            </a:extLst>
          </p:cNvPr>
          <p:cNvSpPr/>
          <p:nvPr/>
        </p:nvSpPr>
        <p:spPr bwMode="gray">
          <a:xfrm>
            <a:off x="1009167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23A5E18-1A94-6640-B27E-387D1D43DAB6}"/>
              </a:ext>
            </a:extLst>
          </p:cNvPr>
          <p:cNvSpPr/>
          <p:nvPr/>
        </p:nvSpPr>
        <p:spPr bwMode="gray">
          <a:xfrm>
            <a:off x="6277434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4140E17-9BAC-8A4A-8AD9-94C312864B98}"/>
              </a:ext>
            </a:extLst>
          </p:cNvPr>
          <p:cNvSpPr/>
          <p:nvPr/>
        </p:nvSpPr>
        <p:spPr bwMode="gray">
          <a:xfrm>
            <a:off x="5223783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2F57C28-997C-9545-8ED5-0BC5D80B4716}"/>
              </a:ext>
            </a:extLst>
          </p:cNvPr>
          <p:cNvSpPr/>
          <p:nvPr/>
        </p:nvSpPr>
        <p:spPr bwMode="gray">
          <a:xfrm>
            <a:off x="2589648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B80A203-5E96-E04F-9A81-CC31737ED1CF}"/>
              </a:ext>
            </a:extLst>
          </p:cNvPr>
          <p:cNvSpPr/>
          <p:nvPr/>
        </p:nvSpPr>
        <p:spPr bwMode="gray">
          <a:xfrm>
            <a:off x="5750610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342C60E-F311-5746-9B82-FC4A4DACA823}"/>
              </a:ext>
            </a:extLst>
          </p:cNvPr>
          <p:cNvSpPr/>
          <p:nvPr/>
        </p:nvSpPr>
        <p:spPr bwMode="gray">
          <a:xfrm>
            <a:off x="4170129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EA715F-FA80-4E42-ACE2-520C65FCB8A3}"/>
              </a:ext>
            </a:extLst>
          </p:cNvPr>
          <p:cNvSpPr/>
          <p:nvPr/>
        </p:nvSpPr>
        <p:spPr bwMode="gray">
          <a:xfrm>
            <a:off x="3116475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328B6EA-1946-F243-87FC-17CAE5607EA1}"/>
              </a:ext>
            </a:extLst>
          </p:cNvPr>
          <p:cNvSpPr/>
          <p:nvPr/>
        </p:nvSpPr>
        <p:spPr bwMode="gray">
          <a:xfrm>
            <a:off x="1535994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E4F887D-F4E5-D044-9A29-3AC269867D45}"/>
              </a:ext>
            </a:extLst>
          </p:cNvPr>
          <p:cNvSpPr/>
          <p:nvPr/>
        </p:nvSpPr>
        <p:spPr bwMode="gray">
          <a:xfrm>
            <a:off x="4696956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7C7F409-641C-6E4D-801F-44E1C657015D}"/>
              </a:ext>
            </a:extLst>
          </p:cNvPr>
          <p:cNvSpPr/>
          <p:nvPr/>
        </p:nvSpPr>
        <p:spPr bwMode="gray">
          <a:xfrm>
            <a:off x="3643302" y="3712828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0729EF-ADCD-834D-92DE-A6069C7E4304}"/>
              </a:ext>
            </a:extLst>
          </p:cNvPr>
          <p:cNvSpPr/>
          <p:nvPr/>
        </p:nvSpPr>
        <p:spPr bwMode="gray">
          <a:xfrm>
            <a:off x="2062821" y="3712828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31AF9E-4202-B142-A2F6-07A726DBFAAE}"/>
              </a:ext>
            </a:extLst>
          </p:cNvPr>
          <p:cNvSpPr/>
          <p:nvPr/>
        </p:nvSpPr>
        <p:spPr bwMode="gray">
          <a:xfrm>
            <a:off x="882005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98A5FCE-867D-354D-84A1-6E4C4E9B01CD}"/>
              </a:ext>
            </a:extLst>
          </p:cNvPr>
          <p:cNvSpPr/>
          <p:nvPr/>
        </p:nvSpPr>
        <p:spPr bwMode="gray">
          <a:xfrm>
            <a:off x="2467082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267817-C8D9-C949-A0A3-E7CCF0C1A6BE}"/>
              </a:ext>
            </a:extLst>
          </p:cNvPr>
          <p:cNvSpPr/>
          <p:nvPr/>
        </p:nvSpPr>
        <p:spPr bwMode="gray">
          <a:xfrm>
            <a:off x="4052159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F3D63A65-8D88-164D-919C-7D925E316705}"/>
              </a:ext>
            </a:extLst>
          </p:cNvPr>
          <p:cNvSpPr/>
          <p:nvPr/>
        </p:nvSpPr>
        <p:spPr bwMode="gray">
          <a:xfrm>
            <a:off x="5637236" y="4476133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5" name="Pfeil nach unten 84">
            <a:extLst>
              <a:ext uri="{FF2B5EF4-FFF2-40B4-BE49-F238E27FC236}">
                <a16:creationId xmlns:a16="http://schemas.microsoft.com/office/drawing/2014/main" id="{82A88DDC-7A6D-2A46-BD57-C5EAF104464F}"/>
              </a:ext>
            </a:extLst>
          </p:cNvPr>
          <p:cNvSpPr/>
          <p:nvPr/>
        </p:nvSpPr>
        <p:spPr bwMode="gray">
          <a:xfrm>
            <a:off x="1573890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6" name="Pfeil nach unten 85">
            <a:extLst>
              <a:ext uri="{FF2B5EF4-FFF2-40B4-BE49-F238E27FC236}">
                <a16:creationId xmlns:a16="http://schemas.microsoft.com/office/drawing/2014/main" id="{65BB9D90-0FF7-0048-A657-46EF3542EF68}"/>
              </a:ext>
            </a:extLst>
          </p:cNvPr>
          <p:cNvSpPr/>
          <p:nvPr/>
        </p:nvSpPr>
        <p:spPr bwMode="gray">
          <a:xfrm>
            <a:off x="315658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7" name="Pfeil nach unten 86">
            <a:extLst>
              <a:ext uri="{FF2B5EF4-FFF2-40B4-BE49-F238E27FC236}">
                <a16:creationId xmlns:a16="http://schemas.microsoft.com/office/drawing/2014/main" id="{1236C57A-CACD-2840-AE76-2069F10723CF}"/>
              </a:ext>
            </a:extLst>
          </p:cNvPr>
          <p:cNvSpPr/>
          <p:nvPr/>
        </p:nvSpPr>
        <p:spPr bwMode="gray">
          <a:xfrm>
            <a:off x="4739276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8" name="Pfeil nach unten 87">
            <a:extLst>
              <a:ext uri="{FF2B5EF4-FFF2-40B4-BE49-F238E27FC236}">
                <a16:creationId xmlns:a16="http://schemas.microsoft.com/office/drawing/2014/main" id="{D94160E1-A57F-7C4D-848E-5E0C9ABBFF6F}"/>
              </a:ext>
            </a:extLst>
          </p:cNvPr>
          <p:cNvSpPr/>
          <p:nvPr/>
        </p:nvSpPr>
        <p:spPr bwMode="gray">
          <a:xfrm>
            <a:off x="608494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3D79340-3929-3B44-8B54-9D07CF68C5E5}"/>
              </a:ext>
            </a:extLst>
          </p:cNvPr>
          <p:cNvSpPr/>
          <p:nvPr/>
        </p:nvSpPr>
        <p:spPr bwMode="gray">
          <a:xfrm>
            <a:off x="1009167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45EB168-347B-AA4B-B254-DE63821F0077}"/>
              </a:ext>
            </a:extLst>
          </p:cNvPr>
          <p:cNvSpPr/>
          <p:nvPr/>
        </p:nvSpPr>
        <p:spPr bwMode="gray">
          <a:xfrm>
            <a:off x="1965233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1557002-236A-B04B-A037-BF45BBC07C68}"/>
              </a:ext>
            </a:extLst>
          </p:cNvPr>
          <p:cNvSpPr/>
          <p:nvPr/>
        </p:nvSpPr>
        <p:spPr bwMode="gray">
          <a:xfrm>
            <a:off x="1518706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90FEA33C-1285-774A-BDC8-CC74F81AB3E4}"/>
              </a:ext>
            </a:extLst>
          </p:cNvPr>
          <p:cNvSpPr/>
          <p:nvPr/>
        </p:nvSpPr>
        <p:spPr bwMode="gray">
          <a:xfrm>
            <a:off x="2561102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6AD8A53-C68E-6D4C-8DC7-2C88AFE4AAA9}"/>
              </a:ext>
            </a:extLst>
          </p:cNvPr>
          <p:cNvSpPr/>
          <p:nvPr/>
        </p:nvSpPr>
        <p:spPr bwMode="gray">
          <a:xfrm>
            <a:off x="3022617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3F1F911-BB07-A841-86FD-D7E9FE1D15B3}"/>
              </a:ext>
            </a:extLst>
          </p:cNvPr>
          <p:cNvSpPr/>
          <p:nvPr/>
        </p:nvSpPr>
        <p:spPr bwMode="gray">
          <a:xfrm>
            <a:off x="3547358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CCFCC11-4E08-6C4F-8056-13FA6D5A3C60}"/>
              </a:ext>
            </a:extLst>
          </p:cNvPr>
          <p:cNvSpPr/>
          <p:nvPr/>
        </p:nvSpPr>
        <p:spPr bwMode="gray">
          <a:xfrm>
            <a:off x="4171632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4FAC344-D970-1845-8879-3625A1F3A6ED}"/>
              </a:ext>
            </a:extLst>
          </p:cNvPr>
          <p:cNvSpPr/>
          <p:nvPr/>
        </p:nvSpPr>
        <p:spPr bwMode="gray">
          <a:xfrm>
            <a:off x="4663897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BF0AD03-444A-6042-8EA6-7DD7BF1FD061}"/>
              </a:ext>
            </a:extLst>
          </p:cNvPr>
          <p:cNvSpPr/>
          <p:nvPr/>
        </p:nvSpPr>
        <p:spPr bwMode="gray">
          <a:xfrm>
            <a:off x="5190744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EE4FCB6-5DAB-4D43-BD2B-93C3368BA0F5}"/>
              </a:ext>
            </a:extLst>
          </p:cNvPr>
          <p:cNvSpPr/>
          <p:nvPr/>
        </p:nvSpPr>
        <p:spPr bwMode="gray">
          <a:xfrm>
            <a:off x="5754614" y="2778091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D8F87D1-0BB9-2E40-81FF-C357BAAEE0C0}"/>
              </a:ext>
            </a:extLst>
          </p:cNvPr>
          <p:cNvSpPr/>
          <p:nvPr/>
        </p:nvSpPr>
        <p:spPr bwMode="gray">
          <a:xfrm>
            <a:off x="6265916" y="2778091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75823B6-2709-F544-A050-F121DBC09792}"/>
              </a:ext>
            </a:extLst>
          </p:cNvPr>
          <p:cNvSpPr/>
          <p:nvPr/>
        </p:nvSpPr>
        <p:spPr bwMode="gray">
          <a:xfrm>
            <a:off x="1029326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F7CD7CD-3A24-F541-A741-A26E481BC493}"/>
              </a:ext>
            </a:extLst>
          </p:cNvPr>
          <p:cNvSpPr/>
          <p:nvPr/>
        </p:nvSpPr>
        <p:spPr bwMode="gray">
          <a:xfrm>
            <a:off x="1507554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A8DC364-59D9-7F40-9765-91B3C4EE135C}"/>
              </a:ext>
            </a:extLst>
          </p:cNvPr>
          <p:cNvSpPr/>
          <p:nvPr/>
        </p:nvSpPr>
        <p:spPr bwMode="gray">
          <a:xfrm>
            <a:off x="2008249" y="4560283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343EC8E-998E-A444-BF66-782D1AB7F6EB}"/>
              </a:ext>
            </a:extLst>
          </p:cNvPr>
          <p:cNvSpPr/>
          <p:nvPr/>
        </p:nvSpPr>
        <p:spPr bwMode="gray">
          <a:xfrm>
            <a:off x="2589648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F5ABE506-B05F-0A40-B2E6-9FBF3B8AEACD}"/>
              </a:ext>
            </a:extLst>
          </p:cNvPr>
          <p:cNvSpPr/>
          <p:nvPr/>
        </p:nvSpPr>
        <p:spPr bwMode="gray">
          <a:xfrm>
            <a:off x="3069412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EB39917-24AB-C24D-B935-AA8FBAA23BDC}"/>
              </a:ext>
            </a:extLst>
          </p:cNvPr>
          <p:cNvSpPr/>
          <p:nvPr/>
        </p:nvSpPr>
        <p:spPr bwMode="gray">
          <a:xfrm>
            <a:off x="3552148" y="45602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D84B169-8796-9145-8D5C-178DF29F27DF}"/>
              </a:ext>
            </a:extLst>
          </p:cNvPr>
          <p:cNvSpPr/>
          <p:nvPr/>
        </p:nvSpPr>
        <p:spPr bwMode="gray">
          <a:xfrm>
            <a:off x="416148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486C851-3FDE-414D-8516-7CEAEAA388AD}"/>
              </a:ext>
            </a:extLst>
          </p:cNvPr>
          <p:cNvSpPr/>
          <p:nvPr/>
        </p:nvSpPr>
        <p:spPr bwMode="gray">
          <a:xfrm>
            <a:off x="4645788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8243E0CC-A330-9F45-B68F-2017540EC638}"/>
              </a:ext>
            </a:extLst>
          </p:cNvPr>
          <p:cNvSpPr/>
          <p:nvPr/>
        </p:nvSpPr>
        <p:spPr bwMode="gray">
          <a:xfrm>
            <a:off x="512555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3FE4F8C-3479-7745-97A8-2137EBB043E5}"/>
              </a:ext>
            </a:extLst>
          </p:cNvPr>
          <p:cNvSpPr/>
          <p:nvPr/>
        </p:nvSpPr>
        <p:spPr bwMode="gray">
          <a:xfrm>
            <a:off x="5750610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D6B17EAB-972E-884A-8499-24CE316AE618}"/>
              </a:ext>
            </a:extLst>
          </p:cNvPr>
          <p:cNvSpPr/>
          <p:nvPr/>
        </p:nvSpPr>
        <p:spPr bwMode="gray">
          <a:xfrm>
            <a:off x="6265916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Textplatzhalter 7">
            <a:extLst>
              <a:ext uri="{FF2B5EF4-FFF2-40B4-BE49-F238E27FC236}">
                <a16:creationId xmlns:a16="http://schemas.microsoft.com/office/drawing/2014/main" id="{F38A40C0-D45C-624C-9A19-9AE11C885919}"/>
              </a:ext>
            </a:extLst>
          </p:cNvPr>
          <p:cNvSpPr txBox="1">
            <a:spLocks/>
          </p:cNvSpPr>
          <p:nvPr/>
        </p:nvSpPr>
        <p:spPr bwMode="gray">
          <a:xfrm>
            <a:off x="358776" y="3209506"/>
            <a:ext cx="6877051" cy="35294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heterogeneously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Font typeface="Arial" panose="020B0604020202020204" pitchFamily="34" charset="0"/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193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58" grpId="0" animBg="1"/>
      <p:bldP spid="59" grpId="0" animBg="1"/>
      <p:bldP spid="60" grpId="0" animBg="1"/>
      <p:bldP spid="6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899865"/>
          </a:xfrm>
        </p:spPr>
        <p:txBody>
          <a:bodyPr/>
          <a:lstStyle/>
          <a:p>
            <a:r>
              <a:rPr lang="de-DE" dirty="0"/>
              <a:t>1st </a:t>
            </a:r>
            <a:r>
              <a:rPr lang="de-DE" dirty="0" err="1"/>
              <a:t>experiment</a:t>
            </a:r>
            <a:r>
              <a:rPr lang="de-DE" dirty="0"/>
              <a:t>: Fashion-MNIST</a:t>
            </a:r>
          </a:p>
          <a:p>
            <a:pPr lvl="1"/>
            <a:r>
              <a:rPr lang="de-DE" dirty="0"/>
              <a:t>70,000 </a:t>
            </a:r>
            <a:r>
              <a:rPr lang="de-DE" dirty="0" err="1"/>
              <a:t>gray-scale</a:t>
            </a:r>
            <a:r>
              <a:rPr lang="de-DE" dirty="0"/>
              <a:t> 28x28 </a:t>
            </a:r>
            <a:r>
              <a:rPr lang="de-DE" dirty="0" err="1"/>
              <a:t>images</a:t>
            </a:r>
            <a:br>
              <a:rPr lang="de-DE" dirty="0"/>
            </a:br>
            <a:r>
              <a:rPr lang="de-DE" dirty="0"/>
              <a:t>(6:1 </a:t>
            </a:r>
            <a:r>
              <a:rPr lang="de-DE" dirty="0" err="1"/>
              <a:t>train</a:t>
            </a:r>
            <a:r>
              <a:rPr lang="de-DE" dirty="0"/>
              <a:t>/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classes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B61B2D-7E29-4443-BD27-90004E6B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03" y="1239837"/>
            <a:ext cx="2044824" cy="2037724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CE0FF9E9-19E9-4F36-AD90-E2BCA36CF964}"/>
              </a:ext>
            </a:extLst>
          </p:cNvPr>
          <p:cNvSpPr txBox="1">
            <a:spLocks/>
          </p:cNvSpPr>
          <p:nvPr/>
        </p:nvSpPr>
        <p:spPr bwMode="gray">
          <a:xfrm>
            <a:off x="358776" y="2139702"/>
            <a:ext cx="6877051" cy="2160240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Model </a:t>
            </a:r>
            <a:r>
              <a:rPr lang="de-DE" dirty="0" err="1"/>
              <a:t>used</a:t>
            </a:r>
            <a:r>
              <a:rPr lang="de-DE" dirty="0"/>
              <a:t>: Custom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pPr lvl="1"/>
            <a:r>
              <a:rPr lang="en-US" dirty="0"/>
              <a:t>4 layers: 3 conv layers + 1 FC layer </a:t>
            </a:r>
          </a:p>
          <a:p>
            <a:pPr lvl="1"/>
            <a:r>
              <a:rPr lang="en-US" dirty="0"/>
              <a:t>Conv layers: 64, 128, 64     </a:t>
            </a:r>
          </a:p>
          <a:p>
            <a:pPr lvl="1"/>
            <a:r>
              <a:rPr lang="en-US" dirty="0"/>
              <a:t>filter sizes: 2x2     </a:t>
            </a:r>
          </a:p>
          <a:p>
            <a:pPr lvl="1"/>
            <a:r>
              <a:rPr lang="en-US" dirty="0"/>
              <a:t>activation: </a:t>
            </a:r>
            <a:r>
              <a:rPr lang="en-US" dirty="0" err="1"/>
              <a:t>PReLU</a:t>
            </a:r>
            <a:endParaRPr lang="en-US" dirty="0"/>
          </a:p>
          <a:p>
            <a:pPr lvl="1"/>
            <a:r>
              <a:rPr lang="en-US" dirty="0"/>
              <a:t>Max Pooling (2x2) after every conv layer</a:t>
            </a:r>
          </a:p>
          <a:p>
            <a:pPr lvl="1"/>
            <a:r>
              <a:rPr lang="en-US" dirty="0"/>
              <a:t>Dropout (0.5) used on FC layer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4543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B546B-C1C9-4376-839D-4D1158B68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" y="1343919"/>
            <a:ext cx="3580749" cy="3051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406D23-58AB-4294-B91B-90BF3A23AB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71" y="1338494"/>
            <a:ext cx="3494555" cy="30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013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069208" cy="1043881"/>
          </a:xfrm>
        </p:spPr>
        <p:txBody>
          <a:bodyPr/>
          <a:lstStyle/>
          <a:p>
            <a:r>
              <a:rPr lang="de-DE" dirty="0"/>
              <a:t>2nd </a:t>
            </a:r>
            <a:r>
              <a:rPr lang="de-DE" dirty="0" err="1"/>
              <a:t>experiment</a:t>
            </a:r>
            <a:r>
              <a:rPr lang="de-DE" dirty="0"/>
              <a:t>: CIFAR-10 </a:t>
            </a:r>
          </a:p>
          <a:p>
            <a:pPr lvl="1"/>
            <a:r>
              <a:rPr lang="de-DE" dirty="0"/>
              <a:t>60,000 32x32 </a:t>
            </a:r>
            <a:r>
              <a:rPr lang="de-DE" dirty="0" err="1"/>
              <a:t>rgb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(i.e. 3x32x32 </a:t>
            </a:r>
            <a:r>
              <a:rPr lang="de-DE" dirty="0" err="1"/>
              <a:t>tensors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classes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uniformly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all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8B7F255-1A97-5A45-A02F-2EA5A241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239837"/>
            <a:ext cx="3120256" cy="25371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11C53A-B688-2D4D-A846-4034A12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17193"/>
            <a:ext cx="2734153" cy="1972940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22FD2219-E1B5-5A4B-B130-83F71A043069}"/>
              </a:ext>
            </a:extLst>
          </p:cNvPr>
          <p:cNvSpPr txBox="1">
            <a:spLocks/>
          </p:cNvSpPr>
          <p:nvPr/>
        </p:nvSpPr>
        <p:spPr bwMode="gray">
          <a:xfrm>
            <a:off x="358777" y="2283718"/>
            <a:ext cx="4069208" cy="633476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Model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ResNet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18 </a:t>
            </a:r>
            <a:r>
              <a:rPr lang="de-DE" dirty="0" err="1"/>
              <a:t>layers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4720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8989B3-4769-B745-8345-02C13BA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13" y="1581047"/>
            <a:ext cx="3157788" cy="30061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FFF393-A76F-CF43-8A8F-29F7982E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0" y="1597536"/>
            <a:ext cx="3122108" cy="300614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4F34E64-CF36-DE43-B32F-C594CB88E747}"/>
              </a:ext>
            </a:extLst>
          </p:cNvPr>
          <p:cNvSpPr txBox="1"/>
          <p:nvPr/>
        </p:nvSpPr>
        <p:spPr bwMode="gray">
          <a:xfrm>
            <a:off x="667590" y="130082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Change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accuracy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 </a:t>
            </a:r>
            <a:r>
              <a:rPr lang="de-DE" sz="1200" dirty="0" err="1"/>
              <a:t>epochs</a:t>
            </a:r>
            <a:endParaRPr lang="de-DE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A9A14F-569B-9D40-A463-9FF14589FCF0}"/>
              </a:ext>
            </a:extLst>
          </p:cNvPr>
          <p:cNvSpPr txBox="1"/>
          <p:nvPr/>
        </p:nvSpPr>
        <p:spPr bwMode="gray">
          <a:xfrm>
            <a:off x="4259013" y="1300819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Change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 </a:t>
            </a:r>
            <a:r>
              <a:rPr lang="de-DE" sz="1200" dirty="0" err="1"/>
              <a:t>epochs</a:t>
            </a:r>
            <a:endParaRPr lang="de-DE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49AF9BF-FFBE-2B43-A497-5C2F18C4F425}"/>
              </a:ext>
            </a:extLst>
          </p:cNvPr>
          <p:cNvSpPr txBox="1"/>
          <p:nvPr/>
        </p:nvSpPr>
        <p:spPr bwMode="gray">
          <a:xfrm>
            <a:off x="639513" y="461135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epochs</a:t>
            </a:r>
            <a:endParaRPr lang="de-DE" sz="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C4E984B-FCF4-DE4E-8556-0CC9022CAC17}"/>
              </a:ext>
            </a:extLst>
          </p:cNvPr>
          <p:cNvSpPr txBox="1"/>
          <p:nvPr/>
        </p:nvSpPr>
        <p:spPr bwMode="gray">
          <a:xfrm>
            <a:off x="4259013" y="461135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epochs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FD56C8-7438-934D-855B-6F0E69FAA6D9}"/>
              </a:ext>
            </a:extLst>
          </p:cNvPr>
          <p:cNvSpPr txBox="1"/>
          <p:nvPr/>
        </p:nvSpPr>
        <p:spPr bwMode="gray">
          <a:xfrm rot="16200000">
            <a:off x="-827305" y="2912756"/>
            <a:ext cx="2918432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accuracy</a:t>
            </a:r>
            <a:r>
              <a:rPr lang="de-DE" sz="800" dirty="0"/>
              <a:t> in %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F54DDEB-82A3-5944-9E83-34CEFDEC3804}"/>
              </a:ext>
            </a:extLst>
          </p:cNvPr>
          <p:cNvSpPr txBox="1"/>
          <p:nvPr/>
        </p:nvSpPr>
        <p:spPr bwMode="gray">
          <a:xfrm rot="16200000">
            <a:off x="2764116" y="2904031"/>
            <a:ext cx="2918432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cross</a:t>
            </a:r>
            <a:r>
              <a:rPr lang="de-DE" sz="800" dirty="0"/>
              <a:t> </a:t>
            </a:r>
            <a:r>
              <a:rPr lang="de-DE" sz="800" dirty="0" err="1"/>
              <a:t>entropy</a:t>
            </a:r>
            <a:r>
              <a:rPr lang="de-DE" sz="800" dirty="0"/>
              <a:t> </a:t>
            </a:r>
            <a:r>
              <a:rPr lang="de-DE" sz="800" dirty="0" err="1"/>
              <a:t>loss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67285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TEMPLATE_Fakultät_11_EXP v201702</Template>
  <TotalTime>0</TotalTime>
  <Words>631</Words>
  <Application>Microsoft Office PowerPoint</Application>
  <PresentationFormat>Bildschirmpräsentation (16:9)</PresentationFormat>
  <Paragraphs>133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Verdana</vt:lpstr>
      <vt:lpstr>TEMPLATE_Fakultät_11_EXP v201702</vt:lpstr>
      <vt:lpstr>Machine Intelligence with Deep Learning Importance batching for improved training of neural networks</vt:lpstr>
      <vt:lpstr>Agenda</vt:lpstr>
      <vt:lpstr>Introduction to the problem</vt:lpstr>
      <vt:lpstr>Introduction to the problem</vt:lpstr>
      <vt:lpstr>Introduction to the problem</vt:lpstr>
      <vt:lpstr>Our current results</vt:lpstr>
      <vt:lpstr>Our current results</vt:lpstr>
      <vt:lpstr>Our current results</vt:lpstr>
      <vt:lpstr>Our current results</vt:lpstr>
      <vt:lpstr>Our current results</vt:lpstr>
      <vt:lpstr>Our current results</vt:lpstr>
      <vt:lpstr>Next steps</vt:lpstr>
      <vt:lpstr>Thank you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Johannes Hötter</dc:creator>
  <cp:lastModifiedBy>Johannes Hötter</cp:lastModifiedBy>
  <cp:revision>71</cp:revision>
  <cp:lastPrinted>2014-05-07T12:19:03Z</cp:lastPrinted>
  <dcterms:created xsi:type="dcterms:W3CDTF">2019-11-30T11:28:58Z</dcterms:created>
  <dcterms:modified xsi:type="dcterms:W3CDTF">2019-12-01T20:05:52Z</dcterms:modified>
</cp:coreProperties>
</file>